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21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July 17,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July 17,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July 17,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July 17,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July 17,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July 17,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July 17,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July 17,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July 17,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July 17,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July 17,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July 17,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July 17,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July 17,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July 17,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July 17,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July 17,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Revolutions in the Arts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images-1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42" y="2184400"/>
            <a:ext cx="5309317" cy="399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42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Romantic Movement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After great revolutions, artists focused on the “realistic” view of life.</a:t>
            </a:r>
          </a:p>
          <a:p>
            <a:r>
              <a:rPr lang="en-US" dirty="0" smtClean="0"/>
              <a:t>Romanticism – following the Enlightenment, romanticism focused on emotions of the individuals and nature</a:t>
            </a:r>
          </a:p>
          <a:p>
            <a:r>
              <a:rPr lang="en-US" dirty="0" smtClean="0"/>
              <a:t>Nationalism  fueled romantic artists</a:t>
            </a:r>
          </a:p>
          <a:p>
            <a:endParaRPr lang="en-US" dirty="0"/>
          </a:p>
        </p:txBody>
      </p:sp>
      <p:pic>
        <p:nvPicPr>
          <p:cNvPr id="7" name="Content Placeholder 6" descr="images-14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4" b="95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2088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Ideals of Romanticism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900" b="1" dirty="0" smtClean="0"/>
              <a:t>Found in painting, music, poetry, and gothic novels</a:t>
            </a:r>
          </a:p>
          <a:p>
            <a:r>
              <a:rPr lang="en-US" dirty="0" smtClean="0"/>
              <a:t>Emphasized inner feelings, emotions, and imagination.</a:t>
            </a:r>
          </a:p>
          <a:p>
            <a:r>
              <a:rPr lang="en-US" dirty="0" smtClean="0"/>
              <a:t>Focused on mysterious, supernatural, exotic, horrifying</a:t>
            </a:r>
          </a:p>
          <a:p>
            <a:r>
              <a:rPr lang="en-US" dirty="0" smtClean="0"/>
              <a:t>Loved beauties of untamed nature</a:t>
            </a:r>
          </a:p>
          <a:p>
            <a:r>
              <a:rPr lang="en-US" dirty="0" smtClean="0"/>
              <a:t>Idolized the past and a simpler time</a:t>
            </a:r>
          </a:p>
          <a:p>
            <a:r>
              <a:rPr lang="en-US" dirty="0" smtClean="0"/>
              <a:t>Glorified heroes</a:t>
            </a:r>
          </a:p>
          <a:p>
            <a:r>
              <a:rPr lang="en-US" dirty="0" smtClean="0"/>
              <a:t>Folk traditions</a:t>
            </a:r>
          </a:p>
          <a:p>
            <a:r>
              <a:rPr lang="en-US" dirty="0" smtClean="0"/>
              <a:t>Valued common people</a:t>
            </a:r>
          </a:p>
          <a:p>
            <a:r>
              <a:rPr lang="en-US" dirty="0" smtClean="0"/>
              <a:t>Promoted change and democracy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963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response to the tough, everyday life of industrialized Europe.</a:t>
            </a:r>
          </a:p>
          <a:p>
            <a:r>
              <a:rPr lang="en-US" dirty="0" smtClean="0"/>
              <a:t>As life is, not necessarily as it should be</a:t>
            </a:r>
          </a:p>
          <a:p>
            <a:r>
              <a:rPr lang="en-US" dirty="0" smtClean="0"/>
              <a:t>The plight or workers</a:t>
            </a:r>
          </a:p>
          <a:p>
            <a:r>
              <a:rPr lang="en-US" dirty="0" smtClean="0"/>
              <a:t>Paintings, photography, and literature</a:t>
            </a:r>
            <a:endParaRPr lang="en-US" dirty="0"/>
          </a:p>
        </p:txBody>
      </p:sp>
      <p:pic>
        <p:nvPicPr>
          <p:cNvPr id="6" name="Content Placeholder 5" descr="images-12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4" b="126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3099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Impressionism</a:t>
            </a:r>
            <a:endParaRPr lang="en-US" dirty="0"/>
          </a:p>
        </p:txBody>
      </p:sp>
      <p:pic>
        <p:nvPicPr>
          <p:cNvPr id="13" name="Content Placeholder 12" descr="images-13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1" r="12761"/>
          <a:stretch>
            <a:fillRect/>
          </a:stretch>
        </p:blipFill>
        <p:spPr/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Impression of  a subject or a moment in time</a:t>
            </a:r>
          </a:p>
          <a:p>
            <a:r>
              <a:rPr lang="en-US" dirty="0" smtClean="0"/>
              <a:t>Positive view of urban life</a:t>
            </a:r>
          </a:p>
          <a:p>
            <a:r>
              <a:rPr lang="en-US" dirty="0" smtClean="0"/>
              <a:t>Found in both paintings and composition</a:t>
            </a:r>
          </a:p>
          <a:p>
            <a:r>
              <a:rPr lang="en-US" dirty="0" smtClean="0"/>
              <a:t>Light and the human eye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231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its 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Choose one style of art; Realism, romanticism, or Impressionism</a:t>
            </a:r>
          </a:p>
          <a:p>
            <a:r>
              <a:rPr lang="en-US" dirty="0" smtClean="0"/>
              <a:t>Create your own piece of art the clearly represents your style (appropriate please)</a:t>
            </a:r>
          </a:p>
          <a:p>
            <a:r>
              <a:rPr lang="en-US" dirty="0" smtClean="0"/>
              <a:t>Write a short paragraph that explains what your piece of art is and how it depicts your respective style of art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0581" r="105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8287332"/>
      </p:ext>
    </p:extLst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42</TotalTime>
  <Words>207</Words>
  <Application>Microsoft Macintosh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Spectrum</vt:lpstr>
      <vt:lpstr>Revolutions in the Arts</vt:lpstr>
      <vt:lpstr>The Romantic Movement</vt:lpstr>
      <vt:lpstr>Ideals of Romanticism</vt:lpstr>
      <vt:lpstr>Realism</vt:lpstr>
      <vt:lpstr>Impressionism</vt:lpstr>
      <vt:lpstr>Now its your turn</vt:lpstr>
    </vt:vector>
  </TitlesOfParts>
  <Company>University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Revolutions in the Arts</dc:title>
  <dc:creator>David Berkson</dc:creator>
  <cp:lastModifiedBy>David Berkson</cp:lastModifiedBy>
  <cp:revision>5</cp:revision>
  <dcterms:created xsi:type="dcterms:W3CDTF">2012-03-06T02:21:14Z</dcterms:created>
  <dcterms:modified xsi:type="dcterms:W3CDTF">2012-07-17T20:38:22Z</dcterms:modified>
</cp:coreProperties>
</file>