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media/audio2.bin" ContentType="audio/unknown"/>
  <Override PartName="/ppt/notesSlides/notesSlide3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5.bin" ContentType="audio/unknown"/>
  <Override PartName="/ppt/notesSlides/notesSlide6.xml" ContentType="application/vnd.openxmlformats-officedocument.presentationml.notesSlide+xml"/>
  <Override PartName="/ppt/media/audio6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7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63" r:id="rId3"/>
    <p:sldId id="264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62" r:id="rId12"/>
    <p:sldId id="259" r:id="rId13"/>
    <p:sldId id="260" r:id="rId14"/>
    <p:sldId id="26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12F44-C5BF-2B45-8BF5-4386E36F58E2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70D3-5094-5247-BDD5-633EF093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618A24-1A0F-A144-BAF3-1105AF46992E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2156F7-34A7-7045-B7AF-469C072872BE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765187-2F06-3046-B2DF-393F88833C0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The Act of Succession, passed by Parliament , declared the marriage between Henry and Anne valid, which legitimized Elizabeth as heir to the throne. Mary Tudor was declared illegitimate, which meant she could not inherit the throne. 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169783-FAB6-1C4C-841C-DE49C7433AA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65A3A9-9102-B049-9400-7A5D14D0F84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9FEEF9-9A84-2049-ADCA-F13E672D3FA9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CE5267-6A47-8F45-9A70-D0E82F70EA56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9D37B9-537D-C440-95AA-6733AB3A6646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3C2B65-C578-E040-9432-9FDA623557EB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E755CD-DE2A-0C43-A310-D646BC46229B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B9DD1C-ADC7-8347-9446-00987616065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CF9A9D-1D46-DB4F-913A-E0FD65D508E7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8FEB4-154D-B24F-B805-8709B57AA573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644089-0A53-934F-AD4E-FC303437AABB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BF9F47C-62CC-6E45-9235-7EB40AFF07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wmf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4.bin"/><Relationship Id="rId5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5.jpeg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6.bin"/><Relationship Id="rId5" Type="http://schemas.openxmlformats.org/officeDocument/2006/relationships/audio" Target="../media/audio2.bin"/><Relationship Id="rId6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5.bin"/><Relationship Id="rId5" Type="http://schemas.openxmlformats.org/officeDocument/2006/relationships/audio" Target="../media/audio2.bin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audio" Target="../media/audio7.bin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7.bin"/><Relationship Id="rId5" Type="http://schemas.openxmlformats.org/officeDocument/2006/relationships/image" Target="../media/image11.gif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j0212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534400" cy="3124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Protestant Reformation</a:t>
            </a:r>
          </a:p>
        </p:txBody>
      </p:sp>
      <p:pic>
        <p:nvPicPr>
          <p:cNvPr id="15363" name="Picture 6" descr="j01739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657600"/>
            <a:ext cx="248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7" descr="j02123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638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Christianity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2514600" y="1752600"/>
            <a:ext cx="190500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419600" y="1752600"/>
            <a:ext cx="1752600" cy="1143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2514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Catholic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800600" y="29718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Protestant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5181600" y="4038600"/>
            <a:ext cx="129540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553200" y="4038600"/>
            <a:ext cx="114300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3810000" y="4876800"/>
            <a:ext cx="1657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Lutheran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6781800" y="4876800"/>
            <a:ext cx="1866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Calvinism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6553200" y="5410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6200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7848600" y="541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600" y="586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Black" charset="0"/>
              </a:rPr>
              <a:t>Puritan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629400" y="6078538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Hugeunots</a:t>
            </a:r>
          </a:p>
          <a:p>
            <a:pPr algn="ctr" eaLnBrk="1" hangingPunct="1">
              <a:spcBef>
                <a:spcPct val="50000"/>
              </a:spcBef>
            </a:pPr>
            <a:endParaRPr lang="en-US" sz="1800">
              <a:latin typeface="Arial Black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315200" y="571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Presbyterian</a:t>
            </a:r>
          </a:p>
        </p:txBody>
      </p:sp>
    </p:spTree>
    <p:extLst>
      <p:ext uri="{BB962C8B-B14F-4D97-AF65-F5344CB8AC3E}">
        <p14:creationId xmlns:p14="http://schemas.microsoft.com/office/powerpoint/2010/main" val="197437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utoUpdateAnimBg="0"/>
      <p:bldP spid="25615" grpId="0" autoUpdateAnimBg="0"/>
      <p:bldP spid="256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The Catholic Reformation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3221038" y="1600200"/>
            <a:ext cx="5465762" cy="493395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Ignatius of Loyola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Founded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Jesuit </a:t>
            </a:r>
            <a:r>
              <a:rPr lang="en-US" dirty="0">
                <a:latin typeface="Times New Roman" charset="0"/>
                <a:ea typeface="ＭＳ Ｐゴシック" charset="0"/>
              </a:rPr>
              <a:t>Order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Combated Heresy 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Spread Catholic Faith 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Disciplined, Well- Trained, and Obedient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Jesuits Fought the Reformation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Became Advisors to Monarchs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Created Religious Schools 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Became Missionaries</a:t>
            </a:r>
          </a:p>
        </p:txBody>
      </p:sp>
      <p:pic>
        <p:nvPicPr>
          <p:cNvPr id="706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241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325" y="5522913"/>
            <a:ext cx="254000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Ignatius of Loyola</a:t>
            </a:r>
          </a:p>
        </p:txBody>
      </p:sp>
    </p:spTree>
    <p:extLst>
      <p:ext uri="{BB962C8B-B14F-4D97-AF65-F5344CB8AC3E}">
        <p14:creationId xmlns:p14="http://schemas.microsoft.com/office/powerpoint/2010/main" val="24542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</a:rPr>
              <a:t>Catholic Reformation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2667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Times New Roman" charset="0"/>
              </a:rPr>
              <a:t>Also known as Counter Reformation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Ignatius of Loyola - formed Society of Jesus - Jesuits - founded schools in Europe, sent out missionaries throughout world, worked to stop spread of Protestantism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895600"/>
            <a:ext cx="2949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3276600" y="619283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Ignatius of Loyola</a:t>
            </a:r>
          </a:p>
        </p:txBody>
      </p:sp>
    </p:spTree>
    <p:extLst>
      <p:ext uri="{BB962C8B-B14F-4D97-AF65-F5344CB8AC3E}">
        <p14:creationId xmlns:p14="http://schemas.microsoft.com/office/powerpoint/2010/main" val="36523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The English Reformation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Breaking With the Church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Parliament passed the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Act of Supremacy</a:t>
            </a:r>
            <a:r>
              <a:rPr lang="en-US" dirty="0">
                <a:latin typeface="Times New Roman" charset="0"/>
                <a:ea typeface="ＭＳ Ｐゴシック" charset="0"/>
              </a:rPr>
              <a:t> in 1534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Declared the king was the head of the Church in England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Henry married Anne Boleyn and had another daughter,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Elizabeth</a:t>
            </a:r>
            <a:r>
              <a:rPr lang="en-US" dirty="0">
                <a:latin typeface="Times New Roman" charset="0"/>
                <a:ea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54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The English Reformation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Strengthening the Church of England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Many Catholics who opposed the Act of Supremacy were tried for treason and executed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The English government seized wealth and land owned by Catholic churches and monasteries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Still, the Church of England resembled the Catholic Church in its religious beliefs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11097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Council of Trent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Agreed on by Catholic bishops &amp; cardinals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Church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s interpretation is Bible is final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Salvation on both faith &amp; good 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Bible &amp; Church traditions important for guiding life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Indulgences were ok, but not false selling of them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</a:endParaRP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1438"/>
            <a:ext cx="41148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2389188" y="6192838"/>
            <a:ext cx="233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Council of Trent</a:t>
            </a:r>
          </a:p>
        </p:txBody>
      </p:sp>
    </p:spTree>
    <p:extLst>
      <p:ext uri="{BB962C8B-B14F-4D97-AF65-F5344CB8AC3E}">
        <p14:creationId xmlns:p14="http://schemas.microsoft.com/office/powerpoint/2010/main" val="27444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0212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229600" cy="1166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What was the Protestant Reformation?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8458200" cy="5018088"/>
          </a:xfrm>
          <a:prstGeom prst="rect">
            <a:avLst/>
          </a:prstGeom>
          <a:solidFill>
            <a:srgbClr val="FFCC99">
              <a:alpha val="50195"/>
            </a:srgb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Prior to the Reformation all Christians were Roman Catholic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The [REFORM]ation was an attempt to REFORM the Catholic Church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People like Martin Luther wanted to get rid of the corruption and restore the people</a:t>
            </a:r>
            <a:r>
              <a:rPr lang="ja-JP" altLang="en-US" sz="3200">
                <a:latin typeface="Arial Black" charset="0"/>
              </a:rPr>
              <a:t>’</a:t>
            </a:r>
            <a:r>
              <a:rPr lang="en-US" altLang="ja-JP" sz="3200">
                <a:latin typeface="Arial Black" charset="0"/>
              </a:rPr>
              <a:t>s faith in the church</a:t>
            </a:r>
            <a:endParaRPr lang="en-US" sz="3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5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2123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229600" cy="1166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What was the Protestant Reformation?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CHRISTIANITY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971800" y="3200400"/>
            <a:ext cx="1447800" cy="1219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72000" y="3200400"/>
            <a:ext cx="1371600" cy="1219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251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CATHOLIC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410200" y="4495800"/>
            <a:ext cx="312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PROTESTANT</a:t>
            </a:r>
          </a:p>
        </p:txBody>
      </p:sp>
      <p:pic>
        <p:nvPicPr>
          <p:cNvPr id="6153" name="Picture 9" descr="j0203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313"/>
            <a:ext cx="1778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j02030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06975"/>
            <a:ext cx="21066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02123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The Reformers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2438400"/>
            <a:ext cx="7391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5400" b="1">
                <a:latin typeface="Arial Black" charset="0"/>
              </a:rPr>
              <a:t>Martin Luther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5400" b="1">
                <a:latin typeface="Arial Black" charset="0"/>
              </a:rPr>
              <a:t>John Calvin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5400" b="1">
                <a:latin typeface="Arial Black" charset="0"/>
              </a:rPr>
              <a:t>Henry VIII</a:t>
            </a:r>
          </a:p>
        </p:txBody>
      </p:sp>
    </p:spTree>
    <p:extLst>
      <p:ext uri="{BB962C8B-B14F-4D97-AF65-F5344CB8AC3E}">
        <p14:creationId xmlns:p14="http://schemas.microsoft.com/office/powerpoint/2010/main" val="157736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200400" y="533400"/>
            <a:ext cx="4953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John Calvin</a:t>
            </a:r>
          </a:p>
        </p:txBody>
      </p:sp>
      <p:pic>
        <p:nvPicPr>
          <p:cNvPr id="21507" name="Picture 3" descr="rf_calv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6922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8534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Anti-Catholic 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Influenced by Martin Luther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Disagreed with Luther</a:t>
            </a:r>
            <a:r>
              <a:rPr lang="ja-JP" altLang="en-US" sz="3200">
                <a:latin typeface="Arial Black" charset="0"/>
              </a:rPr>
              <a:t>’</a:t>
            </a:r>
            <a:r>
              <a:rPr lang="en-US" altLang="ja-JP" sz="3200">
                <a:latin typeface="Arial Black" charset="0"/>
              </a:rPr>
              <a:t>s </a:t>
            </a:r>
            <a:r>
              <a:rPr lang="ja-JP" altLang="en-US" sz="3200">
                <a:latin typeface="Arial Black" charset="0"/>
              </a:rPr>
              <a:t>“</a:t>
            </a:r>
            <a:r>
              <a:rPr lang="en-US" altLang="ja-JP" sz="3200">
                <a:latin typeface="Arial Black" charset="0"/>
              </a:rPr>
              <a:t>Salvation through faith alone.</a:t>
            </a:r>
            <a:r>
              <a:rPr lang="ja-JP" altLang="en-US" sz="3200">
                <a:latin typeface="Arial Black" charset="0"/>
              </a:rPr>
              <a:t>”</a:t>
            </a:r>
            <a:endParaRPr lang="en-US" altLang="ja-JP" sz="3200">
              <a:latin typeface="Arial Black" charset="0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Created his own Protestant religion in Switzerland</a:t>
            </a:r>
          </a:p>
        </p:txBody>
      </p:sp>
      <p:pic>
        <p:nvPicPr>
          <p:cNvPr id="21509" name="Picture 5" descr="SY00029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927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6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239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Luther's 95 Theses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pic>
        <p:nvPicPr>
          <p:cNvPr id="11268" name="Picture 4" descr="j01120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286000"/>
            <a:ext cx="2720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6096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2800">
                <a:latin typeface="Arial Black" charset="0"/>
              </a:rPr>
              <a:t>A list of things he thought were wrong with the Catholic Church (95 Complaints)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2800">
                <a:latin typeface="Arial Black" charset="0"/>
              </a:rPr>
              <a:t>He criticized:</a:t>
            </a:r>
          </a:p>
          <a:p>
            <a:pPr lvl="1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2800">
                <a:latin typeface="Arial Black" charset="0"/>
              </a:rPr>
              <a:t>The Power of the Pope</a:t>
            </a:r>
          </a:p>
          <a:p>
            <a:pPr lvl="1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2800">
                <a:latin typeface="Arial Black" charset="0"/>
              </a:rPr>
              <a:t>The Extreme Wealth of the Church</a:t>
            </a:r>
          </a:p>
          <a:p>
            <a:pPr lvl="1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2800">
                <a:latin typeface="Arial Black" charset="0"/>
              </a:rPr>
              <a:t>Indulgences (Catholic concept of Salvation)</a:t>
            </a:r>
          </a:p>
        </p:txBody>
      </p:sp>
    </p:spTree>
    <p:extLst>
      <p:ext uri="{BB962C8B-B14F-4D97-AF65-F5344CB8AC3E}">
        <p14:creationId xmlns:p14="http://schemas.microsoft.com/office/powerpoint/2010/main" val="135779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5791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Luther's 95 Theses</a:t>
            </a:r>
          </a:p>
        </p:txBody>
      </p:sp>
      <p:pic>
        <p:nvPicPr>
          <p:cNvPr id="12291" name="Picture 3" descr="w_gutenbr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2764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8382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000">
                <a:latin typeface="Arial Black" charset="0"/>
              </a:rPr>
              <a:t>Gutenberg</a:t>
            </a:r>
            <a:r>
              <a:rPr lang="ja-JP" altLang="en-US" sz="3000">
                <a:latin typeface="Arial Black" charset="0"/>
              </a:rPr>
              <a:t>’</a:t>
            </a:r>
            <a:r>
              <a:rPr lang="en-US" altLang="ja-JP" sz="3000">
                <a:latin typeface="Arial Black" charset="0"/>
              </a:rPr>
              <a:t>s Printing Press made it possible for Luther to spread his beliefs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000">
                <a:latin typeface="Arial Black" charset="0"/>
              </a:rPr>
              <a:t>Posted his 95 Theses on Church doors in Germany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000">
                <a:latin typeface="Arial Black" charset="0"/>
              </a:rPr>
              <a:t>Gained support from people and criticism from Church</a:t>
            </a:r>
          </a:p>
        </p:txBody>
      </p:sp>
    </p:spTree>
    <p:extLst>
      <p:ext uri="{BB962C8B-B14F-4D97-AF65-F5344CB8AC3E}">
        <p14:creationId xmlns:p14="http://schemas.microsoft.com/office/powerpoint/2010/main" val="326668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943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Predestination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Calvin believed in:</a:t>
            </a:r>
          </a:p>
          <a:p>
            <a:pPr lvl="1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 Salvation through Predestination</a:t>
            </a:r>
          </a:p>
          <a:p>
            <a:pPr lvl="2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At birth it is decided if you will go to heaven or hell</a:t>
            </a:r>
          </a:p>
        </p:txBody>
      </p:sp>
      <p:pic>
        <p:nvPicPr>
          <p:cNvPr id="22532" name="Picture 4" descr="j01390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6019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j01146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5240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Foreknowledge</a:t>
            </a:r>
          </a:p>
          <a:p>
            <a:pPr lvl="2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God knows everything that will happen in your life</a:t>
            </a:r>
          </a:p>
          <a:p>
            <a:pPr lvl="1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Purified approach to life:</a:t>
            </a:r>
          </a:p>
          <a:p>
            <a:pPr lvl="2" eaLnBrk="1" hangingPunct="1">
              <a:spcBef>
                <a:spcPct val="50000"/>
              </a:spcBef>
              <a:buFont typeface="Wingdings" charset="0"/>
              <a:buChar char="V"/>
            </a:pPr>
            <a:r>
              <a:rPr lang="en-US" sz="3200">
                <a:latin typeface="Arial Black" charset="0"/>
              </a:rPr>
              <a:t>No drinking, swearing, card playing, gambling etc..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sz="3200">
              <a:latin typeface="Arial Black" charset="0"/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6096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Calvin believed in:</a:t>
            </a:r>
          </a:p>
        </p:txBody>
      </p:sp>
      <p:pic>
        <p:nvPicPr>
          <p:cNvPr id="23556" name="Picture 4" descr="j028676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6213"/>
            <a:ext cx="16764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715000" y="5029200"/>
            <a:ext cx="1828800" cy="1828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8" name="Picture 6" descr="PE01986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48250"/>
            <a:ext cx="1609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371600" y="5105400"/>
            <a:ext cx="1752600" cy="175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3" autoUpdateAnimBg="0"/>
      <p:bldP spid="23555" grpId="0" animBg="1"/>
      <p:bldP spid="23557" grpId="0" animBg="1"/>
      <p:bldP spid="23559" grpId="0" animBg="1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5434</TotalTime>
  <Words>489</Words>
  <Application>Microsoft Macintosh PowerPoint</Application>
  <PresentationFormat>On-screen Show (4:3)</PresentationFormat>
  <Paragraphs>91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Catholic Reformation</vt:lpstr>
      <vt:lpstr>Catholic Reformation</vt:lpstr>
      <vt:lpstr>The English Reformation</vt:lpstr>
      <vt:lpstr>The English Reformation</vt:lpstr>
      <vt:lpstr>Council of Trent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Patriot</dc:creator>
  <cp:lastModifiedBy>Teacher Rosenstein</cp:lastModifiedBy>
  <cp:revision>4</cp:revision>
  <dcterms:created xsi:type="dcterms:W3CDTF">2014-07-07T22:47:01Z</dcterms:created>
  <dcterms:modified xsi:type="dcterms:W3CDTF">2015-07-06T11:48:51Z</dcterms:modified>
</cp:coreProperties>
</file>