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D6CB05-079D-754E-8953-2231FC18C33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1E252E-E03E-7A49-87ED-B9507B13DF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The Persian War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577" r="255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6679" r="2667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218075"/>
              </p:ext>
            </p:extLst>
          </p:nvPr>
        </p:nvGraphicFramePr>
        <p:xfrm>
          <a:off x="457200" y="1524000"/>
          <a:ext cx="8229600" cy="44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Scientific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Socratic Method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Pose a Question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Pose a Question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Hypothesis--- Empirically measured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Hypothesis --- Intuitively/Logical</a:t>
                      </a:r>
                      <a:r>
                        <a:rPr lang="en-US" baseline="0" dirty="0" smtClean="0"/>
                        <a:t> measured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Experiment--- Perform an experiment</a:t>
                      </a:r>
                      <a:r>
                        <a:rPr lang="en-US" baseline="0" dirty="0" smtClean="0"/>
                        <a:t> to see if conditions in #2 are observable.  If so, go to #4, if not, go back to #2.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Testing/Cross Examination--- If</a:t>
                      </a:r>
                      <a:r>
                        <a:rPr lang="en-US" baseline="0" dirty="0" smtClean="0"/>
                        <a:t> a situation is logical based on #2, move on to #4.  If not, rethink #2.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Accept the hypothesis as provisionally true. Return to step 3 if there other predictable consequences of the theory which have not been experimentally confirmed.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Accept the hypothesis as provisionally true. Return to step 3 if you can conceive any other case which may show the answer to be defective.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Act Accordingly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Act Accordingly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 VS. Socratic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6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 of Socrates</a:t>
            </a:r>
          </a:p>
          <a:p>
            <a:pPr lvl="1"/>
            <a:r>
              <a:rPr lang="en-US" dirty="0" smtClean="0"/>
              <a:t>Socrates refused to write anything, so Plato did </a:t>
            </a:r>
          </a:p>
          <a:p>
            <a:pPr lvl="2"/>
            <a:r>
              <a:rPr lang="en-US" dirty="0" smtClean="0"/>
              <a:t>Why could that be problematic? </a:t>
            </a:r>
          </a:p>
          <a:p>
            <a:pPr lvl="1"/>
            <a:r>
              <a:rPr lang="en-US" dirty="0" smtClean="0"/>
              <a:t>Wrote “The Republic” and envisions the perfect governed society</a:t>
            </a:r>
          </a:p>
          <a:p>
            <a:pPr lvl="1"/>
            <a:r>
              <a:rPr lang="en-US" dirty="0" smtClean="0"/>
              <a:t>Believed that the person with the greatest insight and intellect would be the philosopher-king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Questioned the nature of the world and of human belief, thought and knowledge</a:t>
            </a:r>
          </a:p>
          <a:p>
            <a:r>
              <a:rPr lang="en-US" dirty="0" smtClean="0"/>
              <a:t>Nearly summarized all of the knowledge up to his time</a:t>
            </a:r>
          </a:p>
          <a:p>
            <a:r>
              <a:rPr lang="en-US" dirty="0" smtClean="0"/>
              <a:t>Promotes a moderate course between extremes</a:t>
            </a:r>
          </a:p>
          <a:p>
            <a:r>
              <a:rPr lang="en-US" dirty="0" smtClean="0"/>
              <a:t>Created the basis of the scientific method</a:t>
            </a:r>
          </a:p>
          <a:p>
            <a:r>
              <a:rPr lang="en-US" dirty="0" smtClean="0"/>
              <a:t>Taught Alexander the Great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Plato and Aristotle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Drama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Tragedy and Comedy</a:t>
            </a:r>
          </a:p>
          <a:p>
            <a:pPr lvl="1"/>
            <a:r>
              <a:rPr lang="en-US" dirty="0" smtClean="0"/>
              <a:t>Tragedy: A serious drama</a:t>
            </a:r>
          </a:p>
          <a:p>
            <a:pPr lvl="2"/>
            <a:r>
              <a:rPr lang="en-US" dirty="0" smtClean="0"/>
              <a:t>Heroes with tragic flaws</a:t>
            </a:r>
          </a:p>
          <a:p>
            <a:pPr lvl="1"/>
            <a:r>
              <a:rPr lang="en-US" dirty="0" smtClean="0"/>
              <a:t>Comedy: Slapstick situations and crude humor</a:t>
            </a:r>
          </a:p>
          <a:p>
            <a:pPr lvl="2"/>
            <a:r>
              <a:rPr lang="en-US" dirty="0" smtClean="0"/>
              <a:t>Often made fun of politicians and ideas of the time</a:t>
            </a:r>
          </a:p>
          <a:p>
            <a:r>
              <a:rPr lang="en-US" dirty="0" smtClean="0"/>
              <a:t>Herodotus pioneers historical writing</a:t>
            </a:r>
          </a:p>
          <a:p>
            <a:pPr lvl="1"/>
            <a:r>
              <a:rPr lang="en-US" dirty="0" smtClean="0"/>
              <a:t>Wrote on the Persian Wars</a:t>
            </a:r>
          </a:p>
          <a:p>
            <a:r>
              <a:rPr lang="en-US" dirty="0" smtClean="0"/>
              <a:t>Thucydides coins the feeling that history repeats itself and by studying history it allows you to understand the present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701" r="207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Athens VS 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Athens was expanding it’s empire in 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</a:p>
          <a:p>
            <a:pPr lvl="1"/>
            <a:r>
              <a:rPr lang="en-US" dirty="0" smtClean="0"/>
              <a:t>Weak Army</a:t>
            </a:r>
          </a:p>
          <a:p>
            <a:r>
              <a:rPr lang="en-US" dirty="0" smtClean="0"/>
              <a:t>Sparta responds by creating the Peloponnesian League</a:t>
            </a:r>
          </a:p>
          <a:p>
            <a:pPr lvl="1"/>
            <a:r>
              <a:rPr lang="en-US" dirty="0" smtClean="0"/>
              <a:t>No Navy</a:t>
            </a:r>
          </a:p>
          <a:p>
            <a:r>
              <a:rPr lang="en-US" dirty="0" smtClean="0"/>
              <a:t>Army VS Navy</a:t>
            </a:r>
          </a:p>
          <a:p>
            <a:r>
              <a:rPr lang="en-US" dirty="0" smtClean="0"/>
              <a:t>Who do you think has the advantage?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486" r="144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Sparta doesn’t appreciate Athens’ growing power but they didn’t initiate battle, colonies &amp; allies did (a recurring theme in history)</a:t>
            </a:r>
          </a:p>
          <a:p>
            <a:r>
              <a:rPr lang="en-US" dirty="0" smtClean="0"/>
              <a:t>Sparta surrounds Athens, Athens blockades Sparta, epic stalemate occurs</a:t>
            </a:r>
          </a:p>
          <a:p>
            <a:pPr lvl="1"/>
            <a:r>
              <a:rPr lang="en-US" dirty="0" smtClean="0"/>
              <a:t>Athens suffers through terrible plague</a:t>
            </a:r>
          </a:p>
          <a:p>
            <a:pPr lvl="2"/>
            <a:r>
              <a:rPr lang="en-US" dirty="0" smtClean="0"/>
              <a:t>Kills 1/3 population, including Pericles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023" r="170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Athens tries to invade </a:t>
            </a:r>
            <a:r>
              <a:rPr lang="en-US" dirty="0" err="1"/>
              <a:t>Siciliy</a:t>
            </a:r>
            <a:r>
              <a:rPr lang="en-US" dirty="0"/>
              <a:t> but fails, weakening itself</a:t>
            </a:r>
          </a:p>
          <a:p>
            <a:pPr lvl="1"/>
            <a:r>
              <a:rPr lang="en-US" dirty="0"/>
              <a:t>Athens falls victim to the plague losing 1/3 of population and Pericles</a:t>
            </a:r>
          </a:p>
          <a:p>
            <a:pPr lvl="1"/>
            <a:r>
              <a:rPr lang="en-US" dirty="0"/>
              <a:t>Sparta builds a Navy, kicks butt</a:t>
            </a:r>
          </a:p>
          <a:p>
            <a:pPr lvl="1"/>
            <a:r>
              <a:rPr lang="en-US" dirty="0"/>
              <a:t>War lasted nearly 30 years</a:t>
            </a:r>
          </a:p>
          <a:p>
            <a:pPr lvl="1"/>
            <a:r>
              <a:rPr lang="en-US" dirty="0"/>
              <a:t>Sparta actually got support from Persia!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Athens lost: </a:t>
            </a:r>
          </a:p>
          <a:p>
            <a:pPr lvl="1"/>
            <a:r>
              <a:rPr lang="en-US" dirty="0" smtClean="0"/>
              <a:t>Fleet</a:t>
            </a:r>
          </a:p>
          <a:p>
            <a:pPr lvl="1"/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Wealth</a:t>
            </a:r>
          </a:p>
          <a:p>
            <a:pPr lvl="1"/>
            <a:r>
              <a:rPr lang="en-US" dirty="0" smtClean="0"/>
              <a:t>Self-Confidence</a:t>
            </a:r>
          </a:p>
          <a:p>
            <a:pPr lvl="1"/>
            <a:r>
              <a:rPr lang="en-US" dirty="0" smtClean="0"/>
              <a:t>Socrates? </a:t>
            </a:r>
          </a:p>
          <a:p>
            <a:r>
              <a:rPr lang="en-US" dirty="0" smtClean="0"/>
              <a:t>Greece lost:</a:t>
            </a:r>
          </a:p>
          <a:p>
            <a:pPr lvl="1"/>
            <a:r>
              <a:rPr lang="en-US" dirty="0" smtClean="0"/>
              <a:t>Unity</a:t>
            </a:r>
          </a:p>
          <a:p>
            <a:pPr lvl="1"/>
            <a:r>
              <a:rPr lang="en-US" dirty="0" smtClean="0"/>
              <a:t>Cohesive leadership</a:t>
            </a:r>
          </a:p>
        </p:txBody>
      </p:sp>
    </p:spTree>
    <p:extLst>
      <p:ext uri="{BB962C8B-B14F-4D97-AF65-F5344CB8AC3E}">
        <p14:creationId xmlns:p14="http://schemas.microsoft.com/office/powerpoint/2010/main" val="284487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Enter Alexander the Great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Macedonia was looked down upon by Greece</a:t>
            </a:r>
          </a:p>
          <a:p>
            <a:r>
              <a:rPr lang="en-US" dirty="0" smtClean="0"/>
              <a:t>King Philip II of Macedonia becomes king and quickly invades Greece in 338 BC. </a:t>
            </a:r>
          </a:p>
          <a:p>
            <a:pPr lvl="1"/>
            <a:r>
              <a:rPr lang="en-US" dirty="0" smtClean="0"/>
              <a:t>Took advantage of weakness after Peloponnesian War </a:t>
            </a:r>
          </a:p>
          <a:p>
            <a:pPr lvl="1"/>
            <a:r>
              <a:rPr lang="en-US" dirty="0" smtClean="0"/>
              <a:t>Urged by Athenian philosopher to unite Greece, Fight Persians</a:t>
            </a:r>
          </a:p>
          <a:p>
            <a:pPr lvl="1"/>
            <a:r>
              <a:rPr lang="en-US" dirty="0" smtClean="0"/>
              <a:t>Greek city-states argued too much over how to handle his growing army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890" b="48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Alexander VS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King Philip is murdered, Alex takes over</a:t>
            </a:r>
          </a:p>
          <a:p>
            <a:r>
              <a:rPr lang="en-US" dirty="0" smtClean="0"/>
              <a:t>Alexander the Great: </a:t>
            </a:r>
          </a:p>
          <a:p>
            <a:pPr lvl="1"/>
            <a:r>
              <a:rPr lang="en-US" dirty="0" smtClean="0"/>
              <a:t>Educated by Aristotle</a:t>
            </a:r>
          </a:p>
          <a:p>
            <a:pPr lvl="1"/>
            <a:r>
              <a:rPr lang="en-US" dirty="0" smtClean="0"/>
              <a:t>Intent on ruling Greece and Punishing Persia</a:t>
            </a:r>
          </a:p>
          <a:p>
            <a:pPr lvl="1"/>
            <a:r>
              <a:rPr lang="en-US" dirty="0" smtClean="0"/>
              <a:t>When Thebes revolts, he burns it to the ground (Greece reacts by surrendering)</a:t>
            </a:r>
          </a:p>
          <a:p>
            <a:pPr lvl="1"/>
            <a:r>
              <a:rPr lang="en-US" dirty="0" smtClean="0"/>
              <a:t>Liberates Greek colonies on the west Coast</a:t>
            </a:r>
          </a:p>
          <a:p>
            <a:pPr lvl="1"/>
            <a:r>
              <a:rPr lang="en-US" dirty="0" smtClean="0"/>
              <a:t>“Unties” the Gordian knot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598" r="155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Alexander VS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Alex Invades the Persian empire</a:t>
            </a:r>
          </a:p>
          <a:p>
            <a:r>
              <a:rPr lang="en-US" dirty="0" smtClean="0"/>
              <a:t>Smashes through the larger Persian empire army soundly defeating it</a:t>
            </a:r>
          </a:p>
          <a:p>
            <a:pPr lvl="1"/>
            <a:r>
              <a:rPr lang="en-US" dirty="0" smtClean="0"/>
              <a:t>Offered a deal for a piece, instead decides he wants the whole thing</a:t>
            </a:r>
          </a:p>
          <a:p>
            <a:pPr lvl="1"/>
            <a:r>
              <a:rPr lang="en-US" dirty="0" smtClean="0"/>
              <a:t>Liberates Egypt, made Pharaoh (Found Alexandria)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Sweeps into Mesopotamia and </a:t>
            </a:r>
            <a:r>
              <a:rPr lang="en-US" dirty="0" err="1" smtClean="0"/>
              <a:t>whomps</a:t>
            </a:r>
            <a:r>
              <a:rPr lang="en-US" dirty="0" smtClean="0"/>
              <a:t> Darius again</a:t>
            </a:r>
          </a:p>
          <a:p>
            <a:r>
              <a:rPr lang="en-US" dirty="0" smtClean="0"/>
              <a:t>Darius is assassinated by his own</a:t>
            </a:r>
          </a:p>
          <a:p>
            <a:r>
              <a:rPr lang="en-US" dirty="0" smtClean="0"/>
              <a:t>Alex marries a few princesses, moves towards India (but his troops decide not to after being on the road for 8 years)</a:t>
            </a:r>
          </a:p>
          <a:p>
            <a:r>
              <a:rPr lang="en-US" dirty="0" smtClean="0"/>
              <a:t>Later contracts a fever, 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Legacy of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Empire gets split up 3 ways</a:t>
            </a:r>
          </a:p>
          <a:p>
            <a:pPr lvl="2"/>
            <a:r>
              <a:rPr lang="en-US" dirty="0" smtClean="0"/>
              <a:t>Ignored democratic traditions</a:t>
            </a:r>
          </a:p>
          <a:p>
            <a:r>
              <a:rPr lang="en-US" dirty="0" smtClean="0"/>
              <a:t>A new culture was created out of Alex’s mixing of his conquered lands</a:t>
            </a:r>
          </a:p>
          <a:p>
            <a:pPr lvl="1"/>
            <a:r>
              <a:rPr lang="en-US" dirty="0" smtClean="0"/>
              <a:t>Egyptian, Greek, Persian, and Indian cultures blended to create the Hellenistic Culture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203" b="52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1"/>
            <a:ext cx="9143999" cy="66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Alex-</a:t>
            </a:r>
            <a:r>
              <a:rPr lang="en-US" dirty="0" err="1" smtClean="0"/>
              <a:t>chievements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Alexandria</a:t>
            </a:r>
          </a:p>
          <a:p>
            <a:pPr lvl="1"/>
            <a:r>
              <a:rPr lang="en-US" dirty="0" smtClean="0"/>
              <a:t>Center of Hellenistic Civilization</a:t>
            </a:r>
          </a:p>
          <a:p>
            <a:pPr lvl="1"/>
            <a:r>
              <a:rPr lang="en-US" dirty="0" smtClean="0"/>
              <a:t>Thrived economically, artistically, academically (museum and library)</a:t>
            </a:r>
          </a:p>
          <a:p>
            <a:pPr lvl="1"/>
            <a:r>
              <a:rPr lang="en-US" dirty="0" smtClean="0"/>
              <a:t>Astronomy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Sculpture </a:t>
            </a:r>
          </a:p>
          <a:p>
            <a:r>
              <a:rPr lang="en-US" dirty="0" smtClean="0"/>
              <a:t>Hellenism</a:t>
            </a:r>
          </a:p>
          <a:p>
            <a:r>
              <a:rPr lang="en-US" dirty="0" smtClean="0"/>
              <a:t>Women get higher status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027" b="12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26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17650"/>
            <a:ext cx="8001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Mediterranean Fight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Round 1: Greeks VS Persians (</a:t>
            </a:r>
            <a:r>
              <a:rPr lang="en-US" dirty="0" smtClean="0"/>
              <a:t>Darius)</a:t>
            </a:r>
          </a:p>
          <a:p>
            <a:pPr lvl="1"/>
            <a:r>
              <a:rPr lang="en-US" dirty="0" smtClean="0"/>
              <a:t>Cause? </a:t>
            </a:r>
          </a:p>
          <a:p>
            <a:pPr lvl="1"/>
            <a:r>
              <a:rPr lang="en-US" dirty="0" smtClean="0"/>
              <a:t>Effect?</a:t>
            </a:r>
          </a:p>
          <a:p>
            <a:r>
              <a:rPr lang="en-US" dirty="0" smtClean="0"/>
              <a:t>Round 2: Greeks VS Persians (Xerxes)</a:t>
            </a:r>
          </a:p>
          <a:p>
            <a:pPr lvl="1"/>
            <a:r>
              <a:rPr lang="en-US" dirty="0" smtClean="0"/>
              <a:t>Cause?</a:t>
            </a:r>
          </a:p>
          <a:p>
            <a:pPr lvl="1"/>
            <a:r>
              <a:rPr lang="en-US" dirty="0" smtClean="0"/>
              <a:t>Effect?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Round 3: Sparta </a:t>
            </a:r>
            <a:r>
              <a:rPr lang="en-US" dirty="0" err="1" smtClean="0"/>
              <a:t>Vs</a:t>
            </a:r>
            <a:r>
              <a:rPr lang="en-US" dirty="0" smtClean="0"/>
              <a:t> Athens</a:t>
            </a:r>
          </a:p>
          <a:p>
            <a:pPr lvl="1"/>
            <a:r>
              <a:rPr lang="en-US" dirty="0" smtClean="0"/>
              <a:t>Cause? </a:t>
            </a:r>
          </a:p>
          <a:p>
            <a:pPr lvl="1"/>
            <a:r>
              <a:rPr lang="en-US" dirty="0" smtClean="0"/>
              <a:t>Effect? </a:t>
            </a:r>
          </a:p>
          <a:p>
            <a:r>
              <a:rPr lang="en-US" dirty="0" smtClean="0"/>
              <a:t>Round Four: Macedonians and Alex Vs. Everyone</a:t>
            </a:r>
          </a:p>
          <a:p>
            <a:pPr lvl="1"/>
            <a:r>
              <a:rPr lang="en-US" dirty="0" smtClean="0"/>
              <a:t>Cause?</a:t>
            </a:r>
          </a:p>
          <a:p>
            <a:pPr lvl="1"/>
            <a:r>
              <a:rPr lang="en-US" dirty="0" smtClean="0"/>
              <a:t>Effect?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2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Mediterranean Fight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Round 1: Greeks VS Persians (Darius)	</a:t>
            </a:r>
          </a:p>
          <a:p>
            <a:pPr lvl="1"/>
            <a:r>
              <a:rPr lang="en-US" dirty="0" smtClean="0"/>
              <a:t>Persian War, Round 1 </a:t>
            </a:r>
          </a:p>
          <a:p>
            <a:pPr lvl="1"/>
            <a:r>
              <a:rPr lang="en-US" dirty="0" smtClean="0"/>
              <a:t>Darius The Great invades, loses at Marathon</a:t>
            </a:r>
          </a:p>
          <a:p>
            <a:pPr lvl="1"/>
            <a:r>
              <a:rPr lang="en-US" dirty="0" smtClean="0"/>
              <a:t>Winners: Athenians</a:t>
            </a:r>
          </a:p>
          <a:p>
            <a:r>
              <a:rPr lang="en-US" dirty="0" smtClean="0"/>
              <a:t>Round Two: Greeks </a:t>
            </a:r>
            <a:r>
              <a:rPr lang="en-US" dirty="0" err="1" smtClean="0"/>
              <a:t>Vs</a:t>
            </a:r>
            <a:r>
              <a:rPr lang="en-US" dirty="0" smtClean="0"/>
              <a:t> Persians (Xerxes)</a:t>
            </a:r>
          </a:p>
          <a:p>
            <a:pPr lvl="1"/>
            <a:r>
              <a:rPr lang="en-US" dirty="0" smtClean="0"/>
              <a:t>Persian War, Round 2</a:t>
            </a:r>
          </a:p>
          <a:p>
            <a:pPr lvl="1"/>
            <a:r>
              <a:rPr lang="en-US" dirty="0" smtClean="0"/>
              <a:t>Xerxes brings back a HUGE army</a:t>
            </a:r>
          </a:p>
          <a:p>
            <a:pPr lvl="1"/>
            <a:r>
              <a:rPr lang="en-US" dirty="0" smtClean="0"/>
              <a:t>Xerxes VS </a:t>
            </a:r>
            <a:r>
              <a:rPr lang="en-US" dirty="0" err="1" smtClean="0"/>
              <a:t>Leonidas</a:t>
            </a:r>
            <a:endParaRPr lang="en-US" dirty="0" smtClean="0"/>
          </a:p>
          <a:p>
            <a:pPr lvl="1"/>
            <a:r>
              <a:rPr lang="en-US" dirty="0" smtClean="0"/>
              <a:t>Xerxes VS United Greece</a:t>
            </a:r>
          </a:p>
          <a:p>
            <a:pPr lvl="1"/>
            <a:r>
              <a:rPr lang="en-US" dirty="0" smtClean="0"/>
              <a:t>Winners: United Greece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Round Three: Athens VS Sparta</a:t>
            </a:r>
          </a:p>
          <a:p>
            <a:pPr lvl="1"/>
            <a:r>
              <a:rPr lang="en-US" dirty="0" smtClean="0"/>
              <a:t>Peloponnesian War</a:t>
            </a:r>
          </a:p>
          <a:p>
            <a:pPr lvl="1"/>
            <a:r>
              <a:rPr lang="en-US" dirty="0" smtClean="0"/>
              <a:t>Club Vs Club</a:t>
            </a:r>
          </a:p>
          <a:p>
            <a:pPr lvl="1"/>
            <a:r>
              <a:rPr lang="en-US" dirty="0" smtClean="0"/>
              <a:t>Winners: Sparta</a:t>
            </a:r>
          </a:p>
          <a:p>
            <a:r>
              <a:rPr lang="en-US" dirty="0" smtClean="0"/>
              <a:t>Round Four: Macedonians &amp; Alex VS Everyone</a:t>
            </a:r>
          </a:p>
          <a:p>
            <a:pPr lvl="1"/>
            <a:r>
              <a:rPr lang="en-US" dirty="0" smtClean="0"/>
              <a:t>Macedonians  VS. Greece</a:t>
            </a:r>
          </a:p>
          <a:p>
            <a:pPr lvl="1"/>
            <a:r>
              <a:rPr lang="en-US" dirty="0" smtClean="0"/>
              <a:t>Alexander VS The World</a:t>
            </a:r>
          </a:p>
          <a:p>
            <a:pPr lvl="1"/>
            <a:r>
              <a:rPr lang="en-US" dirty="0" smtClean="0"/>
              <a:t>Winner: Alex</a:t>
            </a:r>
          </a:p>
          <a:p>
            <a:r>
              <a:rPr lang="en-US" dirty="0" smtClean="0"/>
              <a:t>Round Five: Alex Vs. Flu</a:t>
            </a:r>
          </a:p>
          <a:p>
            <a:pPr lvl="1"/>
            <a:r>
              <a:rPr lang="en-US" dirty="0" smtClean="0"/>
              <a:t>Winner: Flu</a:t>
            </a:r>
          </a:p>
          <a:p>
            <a:pPr lvl="1"/>
            <a:r>
              <a:rPr lang="en-US" dirty="0" smtClean="0"/>
              <a:t>Losers: His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3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Persians Invade, Lose a Marathon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Persians Enter and Invade Greece from the south &amp; conquer (around 550 BC)</a:t>
            </a:r>
          </a:p>
          <a:p>
            <a:r>
              <a:rPr lang="en-US" dirty="0" smtClean="0"/>
              <a:t>Conquered Greeks eventually revolt</a:t>
            </a:r>
          </a:p>
          <a:p>
            <a:r>
              <a:rPr lang="en-US" dirty="0" smtClean="0"/>
              <a:t>Athens sends aide, angers Persia (around 499 BC)</a:t>
            </a:r>
          </a:p>
          <a:p>
            <a:r>
              <a:rPr lang="en-US" dirty="0" smtClean="0"/>
              <a:t>Meet for battle in Marathon (around 490 BC)</a:t>
            </a:r>
          </a:p>
          <a:p>
            <a:pPr lvl="2"/>
            <a:r>
              <a:rPr lang="en-US" dirty="0" smtClean="0"/>
              <a:t>10,000 Greeks Vs. 25,000 Persians, Greeks Win!</a:t>
            </a:r>
          </a:p>
          <a:p>
            <a:pPr lvl="2"/>
            <a:r>
              <a:rPr lang="en-US" dirty="0" smtClean="0"/>
              <a:t>Officially ends first Persian Invasion of Greece</a:t>
            </a:r>
          </a:p>
          <a:p>
            <a:pPr lvl="2"/>
            <a:r>
              <a:rPr lang="en-US" dirty="0" smtClean="0"/>
              <a:t>Inspires myth of Greek messenger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389" r="1638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Greek Navy takes a large role in defeating the Persians</a:t>
            </a:r>
          </a:p>
          <a:p>
            <a:r>
              <a:rPr lang="en-US" dirty="0" smtClean="0"/>
              <a:t>Final battle would come at the Battle of </a:t>
            </a:r>
            <a:r>
              <a:rPr lang="en-US" dirty="0" err="1" smtClean="0"/>
              <a:t>Platea</a:t>
            </a:r>
            <a:r>
              <a:rPr lang="en-US" dirty="0" smtClean="0"/>
              <a:t> where the smaller, but better armored Greek soldiers slaughtered Persian infantry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560" r="19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Victory and Consequences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Greek city-states unite to form the </a:t>
            </a:r>
            <a:r>
              <a:rPr lang="en-US" dirty="0" err="1" smtClean="0"/>
              <a:t>Delian</a:t>
            </a:r>
            <a:r>
              <a:rPr lang="en-US" dirty="0" smtClean="0"/>
              <a:t> League under Athenian Leadership</a:t>
            </a:r>
          </a:p>
          <a:p>
            <a:r>
              <a:rPr lang="en-US" dirty="0" smtClean="0"/>
              <a:t>Athens gains for control </a:t>
            </a:r>
          </a:p>
          <a:p>
            <a:pPr lvl="1"/>
            <a:r>
              <a:rPr lang="en-US" dirty="0" smtClean="0"/>
              <a:t>Ward of future Persian attacks</a:t>
            </a:r>
          </a:p>
          <a:p>
            <a:pPr lvl="1"/>
            <a:r>
              <a:rPr lang="en-US" dirty="0" smtClean="0"/>
              <a:t>Uses military strength against anyone who challenged</a:t>
            </a:r>
          </a:p>
          <a:p>
            <a:pPr lvl="1"/>
            <a:r>
              <a:rPr lang="en-US" dirty="0" smtClean="0"/>
              <a:t>Became more of an Athenian Empire than league</a:t>
            </a:r>
          </a:p>
          <a:p>
            <a:pPr lvl="1"/>
            <a:r>
              <a:rPr lang="en-US" dirty="0" smtClean="0"/>
              <a:t>Athens enters its golden age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86" r="165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Golden Age of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Pericles takes charge 461-429 BC:</a:t>
            </a:r>
          </a:p>
          <a:p>
            <a:pPr lvl="1"/>
            <a:r>
              <a:rPr lang="en-US" dirty="0" smtClean="0"/>
              <a:t>Three Goals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. Hold and Strengthen The Empire</a:t>
            </a:r>
          </a:p>
          <a:p>
            <a:pPr lvl="3"/>
            <a:r>
              <a:rPr lang="en-US" dirty="0" smtClean="0"/>
              <a:t>Beefs up navy</a:t>
            </a:r>
          </a:p>
          <a:p>
            <a:pPr lvl="4"/>
            <a:r>
              <a:rPr lang="en-US" dirty="0" smtClean="0"/>
              <a:t>Why?</a:t>
            </a:r>
          </a:p>
          <a:p>
            <a:pPr marL="1325880" lvl="4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2.Stronger </a:t>
            </a:r>
            <a:r>
              <a:rPr lang="en-US" dirty="0"/>
              <a:t>Democracy</a:t>
            </a:r>
          </a:p>
          <a:p>
            <a:pPr lvl="3"/>
            <a:r>
              <a:rPr lang="en-US" dirty="0"/>
              <a:t>Created paid positions within government</a:t>
            </a:r>
          </a:p>
          <a:p>
            <a:pPr lvl="4"/>
            <a:r>
              <a:rPr lang="en-US" dirty="0"/>
              <a:t>Why does this help?</a:t>
            </a:r>
          </a:p>
          <a:p>
            <a:pPr lvl="3"/>
            <a:r>
              <a:rPr lang="en-US" dirty="0"/>
              <a:t>Direct Democracy established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3. Glorify Athens</a:t>
            </a:r>
          </a:p>
          <a:p>
            <a:pPr lvl="3"/>
            <a:r>
              <a:rPr lang="en-US" dirty="0" smtClean="0"/>
              <a:t>Beautify it with art and architecture!   </a:t>
            </a:r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650" b="146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8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4820" b="-24820"/>
          <a:stretch>
            <a:fillRect/>
          </a:stretch>
        </p:blipFill>
        <p:spPr>
          <a:xfrm>
            <a:off x="1828800" y="685800"/>
            <a:ext cx="5964936" cy="67172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7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Founded in 477 BC under leadership of Athens</a:t>
            </a:r>
          </a:p>
          <a:p>
            <a:r>
              <a:rPr lang="en-US" dirty="0" smtClean="0"/>
              <a:t>Purpose: Continue fighting the Persian Empire, protect Greece</a:t>
            </a:r>
          </a:p>
          <a:p>
            <a:r>
              <a:rPr lang="en-US" dirty="0" smtClean="0"/>
              <a:t>Originally met in Delos (hence the name), but Pericles moved it to Athens in 454</a:t>
            </a:r>
          </a:p>
          <a:p>
            <a:pPr lvl="1"/>
            <a:r>
              <a:rPr lang="en-US" dirty="0" smtClean="0"/>
              <a:t>…Why do you think? </a:t>
            </a:r>
          </a:p>
          <a:p>
            <a:r>
              <a:rPr lang="en-US" dirty="0" smtClean="0"/>
              <a:t>League members had to pay “dues”</a:t>
            </a:r>
          </a:p>
          <a:p>
            <a:pPr lvl="1"/>
            <a:r>
              <a:rPr lang="en-US" dirty="0" smtClean="0"/>
              <a:t>Originally men, boats, and weapons</a:t>
            </a:r>
          </a:p>
          <a:p>
            <a:pPr lvl="1"/>
            <a:r>
              <a:rPr lang="en-US" dirty="0" smtClean="0"/>
              <a:t>Switched to $$$ </a:t>
            </a:r>
          </a:p>
          <a:p>
            <a:r>
              <a:rPr lang="en-US" dirty="0" smtClean="0"/>
              <a:t>Athens would use the league for it’s own purposes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Regulating/Controlling Commerce</a:t>
            </a:r>
          </a:p>
          <a:p>
            <a:pPr lvl="1"/>
            <a:r>
              <a:rPr lang="en-US" dirty="0" smtClean="0"/>
              <a:t>Building a wall to make it invincible from land invasion</a:t>
            </a:r>
          </a:p>
          <a:p>
            <a:pPr lvl="2"/>
            <a:r>
              <a:rPr lang="en-US" dirty="0" smtClean="0"/>
              <a:t>From who?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Questioning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form </a:t>
            </a:r>
            <a:r>
              <a:rPr lang="en-US" dirty="0"/>
              <a:t>of </a:t>
            </a:r>
            <a:r>
              <a:rPr lang="en-US" dirty="0" smtClean="0"/>
              <a:t>debate the features </a:t>
            </a:r>
            <a:r>
              <a:rPr lang="en-US" dirty="0"/>
              <a:t>asking and answering questions to stimulate critical thinking and to illuminate </a:t>
            </a:r>
            <a:r>
              <a:rPr lang="en-US" dirty="0" smtClean="0"/>
              <a:t>ideas</a:t>
            </a:r>
          </a:p>
          <a:p>
            <a:r>
              <a:rPr lang="en-US" dirty="0" smtClean="0"/>
              <a:t>“Distilling” a more logical belief</a:t>
            </a:r>
          </a:p>
          <a:p>
            <a:r>
              <a:rPr lang="en-US" dirty="0" smtClean="0"/>
              <a:t>Socrates is credited with inspiring the scientific method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97" r="5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221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ee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Greece.thmx</Template>
  <TotalTime>183</TotalTime>
  <Words>1186</Words>
  <Application>Microsoft Macintosh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Greece</vt:lpstr>
      <vt:lpstr>The Persian War</vt:lpstr>
      <vt:lpstr>PowerPoint Presentation</vt:lpstr>
      <vt:lpstr>Persians Invade, Lose a Marathon</vt:lpstr>
      <vt:lpstr>Victory</vt:lpstr>
      <vt:lpstr>Victory and Consequences…</vt:lpstr>
      <vt:lpstr>The Golden Age of Athens</vt:lpstr>
      <vt:lpstr>The Delian League</vt:lpstr>
      <vt:lpstr>The Delian League</vt:lpstr>
      <vt:lpstr>Socratic Questioning</vt:lpstr>
      <vt:lpstr>Scientific Method VS. Socratic Method</vt:lpstr>
      <vt:lpstr>Plato and Aristotle</vt:lpstr>
      <vt:lpstr>Drama and History</vt:lpstr>
      <vt:lpstr>Athens VS Sparta</vt:lpstr>
      <vt:lpstr>The Peloponnesian War</vt:lpstr>
      <vt:lpstr>The Fall of Athens</vt:lpstr>
      <vt:lpstr>Enter Alexander the Great</vt:lpstr>
      <vt:lpstr>Alexander VS Everyone</vt:lpstr>
      <vt:lpstr>Alexander VS Everyone</vt:lpstr>
      <vt:lpstr>Legacy of Alexander the Great</vt:lpstr>
      <vt:lpstr>Alex-chievements! </vt:lpstr>
      <vt:lpstr>PowerPoint Presentation</vt:lpstr>
      <vt:lpstr>Mediterranean Fight Club</vt:lpstr>
      <vt:lpstr>Mediterranean Fight Club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Patriot</dc:creator>
  <cp:lastModifiedBy>Patriot</cp:lastModifiedBy>
  <cp:revision>6</cp:revision>
  <dcterms:created xsi:type="dcterms:W3CDTF">2014-06-23T02:03:50Z</dcterms:created>
  <dcterms:modified xsi:type="dcterms:W3CDTF">2014-06-23T18:41:13Z</dcterms:modified>
</cp:coreProperties>
</file>